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F188C-7F6A-429D-894D-644BFECF7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049583-CF87-487B-A8BC-6A688C48B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EDD67-474C-48E0-9E0A-F6123E0AD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9E66-DCF7-404A-9A69-88DC5F029445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8C614-6D86-4405-9B47-764FB75A0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A830F-5CA6-4A2B-8F54-D597C5CD5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71A-0B36-425C-B936-2396837D5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75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A9B5B-A773-44E7-999D-550F76964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0E8073-3A16-495F-B69D-058A1ABFA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59348-22FD-454D-B96F-3722C7808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9E66-DCF7-404A-9A69-88DC5F029445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6E124-B7FB-4BC4-A7F9-FFF3C9FC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B4BA9-E848-49DA-B3B7-C49D8D987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71A-0B36-425C-B936-2396837D5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93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D00E1F-F7B0-4B00-A14A-3FD385F8AB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1B8ABF-C7B2-437C-97C5-A372EEB6A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542E3-8A3C-4C78-B669-49E4DFDCD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9E66-DCF7-404A-9A69-88DC5F029445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E4CE1-32B9-41C2-B336-BA0452089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75A78-E689-40A0-A81F-0CE3827A4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71A-0B36-425C-B936-2396837D5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00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F2AC8-1221-4E53-8B66-19DBA1807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CBAA4-66BD-401F-B3D0-728B0D006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63910-A039-440A-94E1-B3CD3CD71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9E66-DCF7-404A-9A69-88DC5F029445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D1457-C817-4A6D-802C-40173F9B1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BAB0B-4B62-4E46-9310-0792FE95C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71A-0B36-425C-B936-2396837D5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11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683D4-27BA-4C6B-92D9-FF18D4FF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A230F-EE8E-4A6D-B592-DA89B3FF7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CFC2A-202D-4D7A-B590-9094A146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9E66-DCF7-404A-9A69-88DC5F029445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17C12-1BE1-4E78-AC58-3038FF529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5AFC2-ADD9-42CD-B1A5-765CF669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71A-0B36-425C-B936-2396837D5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689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58B77-B6C5-4F2F-BB6C-602765CA2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582F0-1F96-404F-B6BF-49EB1B606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EC75FC-31B3-478B-BBAE-F97987479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34B21E-CBC8-4C7A-B2D4-7FCD513F2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9E66-DCF7-404A-9A69-88DC5F029445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A6A539-D210-440D-A821-1D0B6456F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6CB740-24FB-4FB7-8710-E67082D69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71A-0B36-425C-B936-2396837D5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31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224D1-9B23-4B89-BFD2-C439D7DBD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44A5A0-FD35-4A3C-8103-446356A27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5D7E7-EC8E-48EF-8790-377FD9085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E34750-7791-47AD-AB8C-3FAADC708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88DF89-EF8C-48B5-A5F4-2C231DD91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25F321-48E3-481D-85DC-D7E2F993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9E66-DCF7-404A-9A69-88DC5F029445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59D35D-C1E2-4F25-8E98-AD61FB03C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9EE219-5CC2-4AC1-AB58-57DE41DA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71A-0B36-425C-B936-2396837D5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01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EDFFA-D7EA-4863-9A62-BF65545AD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C649CC-E642-4FE9-B618-034F77486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9E66-DCF7-404A-9A69-88DC5F029445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5CDE5-5C06-4735-A9A6-26C31FB15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8B256E-57E3-4E74-8BB7-8CA6B3148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71A-0B36-425C-B936-2396837D5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31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629417-2088-4DAA-A131-650EC343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9E66-DCF7-404A-9A69-88DC5F029445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36C42F-CA28-4F49-A27B-9E474EBB2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39F70-7BBD-4A00-BD90-4BDE1C8B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71A-0B36-425C-B936-2396837D5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445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07B4D-4459-4B44-BEC1-CF6507796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5E0A7-ECF5-45C3-B0EA-9C81E8572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0E866C-FD91-49E4-83FB-4AD7D6576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A9C22-8B4C-4D78-B9CA-B9B2513A0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9E66-DCF7-404A-9A69-88DC5F029445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155600-AFC9-4A0F-B248-839FBF6A8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2D966-9AD8-43A8-AFBC-8E798386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71A-0B36-425C-B936-2396837D5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84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D22C9-21EC-4E27-9E48-47F33FAB5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C7EDBC-7CAA-4A0F-8285-7F6CE01BAB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9DF8CE-A3C3-44A8-A2F0-62F70BC99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6A814-E98D-4F7A-9FA6-FF27362A5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9E66-DCF7-404A-9A69-88DC5F029445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0E1CF-109B-4265-A81C-0D5A7037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EDD112-7073-4B56-BB05-7EE9FADB6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0C71A-0B36-425C-B936-2396837D5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4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2D6349-5EBA-4347-A806-2FD5DCD4B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1CD38-EE48-4B11-88A2-8C90A8734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E3DF6-C03F-4616-8B3C-9376572FF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49E66-DCF7-404A-9A69-88DC5F029445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C1B0E-3F0E-4D3F-8E98-F7026BD1B1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9E8E2-590E-4FE8-BE2A-C9AF67AB96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0C71A-0B36-425C-B936-2396837D5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1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660F553-F9D2-4964-9881-643D2BBC9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0984"/>
            <a:ext cx="12192000" cy="435701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3A8B36F-621F-4049-BBEB-88F9427A7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4182" y="2892841"/>
            <a:ext cx="3572363" cy="347029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795891F-58EA-4051-8E52-E86F2AC2D4D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381"/>
          <a:stretch/>
        </p:blipFill>
        <p:spPr>
          <a:xfrm>
            <a:off x="0" y="0"/>
            <a:ext cx="12192000" cy="3024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253BC53-B0B5-486D-8BC8-DA4CD7F77B5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8914"/>
          <a:stretch/>
        </p:blipFill>
        <p:spPr>
          <a:xfrm>
            <a:off x="5782312" y="2892841"/>
            <a:ext cx="5682857" cy="333858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BB3BC9-CB28-41EF-B721-C22809D1674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62537"/>
          <a:stretch/>
        </p:blipFill>
        <p:spPr>
          <a:xfrm>
            <a:off x="374188" y="6003229"/>
            <a:ext cx="5033936" cy="85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805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Evans, Laura</dc:creator>
  <cp:lastModifiedBy>Laura Symonds</cp:lastModifiedBy>
  <cp:revision>2</cp:revision>
  <dcterms:created xsi:type="dcterms:W3CDTF">2021-11-05T15:10:07Z</dcterms:created>
  <dcterms:modified xsi:type="dcterms:W3CDTF">2021-12-16T09:03:54Z</dcterms:modified>
</cp:coreProperties>
</file>